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3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39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1A6E6-075E-4828-AF88-09BD0A7425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3800DB-487B-4E23-AC0B-90C9ED4E10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4DF5B1-3694-42A9-866E-9F1FF6CF0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2/8/20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718E67-8162-4BE0-9B01-22B89A120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568B9D-A8C9-40C5-85B0-14F435F39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7383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536FE-B6CA-4D45-A719-6B51F3FF6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B9388C-63B0-4DA8-97D0-BEEDCF401C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9BDB0-2A2B-43AC-965A-A9E7E7F74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2/8/20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7DA7C3-2A5B-4BED-A540-9136486CC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5888E8-31D6-4E51-9228-0D6066FED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1606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3D010CA-6776-433E-8E25-97899E0828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391E6E-3CF5-4535-B37E-E30058EA28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6ADEE3-AAA7-4846-8EC6-84B1537C1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2/8/20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1DABD6-6E60-4895-89B1-3604A484D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A4D314-6D1C-4A42-A445-B77646B2B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5267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4D5D7-9AEB-44F2-8A04-0694BE152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CE933F-693D-4770-8DC4-A5A086AC8A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A7849A-1CE6-4F5C-95D7-EA8DA5EE5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2/8/20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FE1FD0-B95E-4CF6-9A27-0F91F96DA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123BE-5891-49D6-A758-867A98F38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7226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85FC7-1BEA-438E-A0A7-88FF55112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D5F5C0-417B-4A28-8AE9-A79AC74A62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BC6257-C490-4059-9E97-16E46673C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2/8/20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4051CD-74EC-43C1-9F21-D33BD297F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C95141-29DC-41BA-BE25-E899055F3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5323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4FC21-AE04-4050-80E6-D9DCA4B50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885F7E-EF45-48F7-9E54-C6806D0E96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24501F-6ED5-4112-B037-D3E9F8CF2C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61E48C-176E-4E60-8CB3-542516996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2/8/20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52202B-C929-4B39-AF47-D17C38F86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EEEBF3-930A-4A23-810D-C1880E7A6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384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48E08-A828-430D-B8A6-7302E570A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FF5402-465C-4E68-BF7E-BFE1177B55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9B917D-5EC9-44FC-B8A7-9ADF4ADC4F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DCF5D4-E55C-42FF-A7E5-2466DE35B8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579A7F-77F4-4169-8D51-2123441998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735923-3BB5-4F33-8E76-56665E95B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2/8/20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43FC79-7089-4373-88DC-12501E782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E0BEB1-B009-47B7-B159-DE05E615E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72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5FFCC-78CC-4E9D-A277-8230F2733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4CEFE7-D923-48C1-B2FE-8110829C6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2/8/20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8F91C9-7841-4F7B-8F24-B5FF45B5B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896739-CF17-4867-A5ED-317AD19F5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1143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8942B-5ECF-4556-91C2-496E4C52E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2/8/20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1589EF-E9AD-45F7-BFBE-6F8AD3570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18E0FA-5424-403C-8462-1B7C301C6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240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27A56-C315-441C-9002-DFD599AED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F57D9A-8037-4B31-951B-4675ADA693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63141B-5121-4179-B3F6-5295691222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60C32E-3427-4696-A55A-56886EA24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2/8/20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DFE526-7D20-4EC0-9624-E77981295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AA82D7-E462-4060-85D6-85CF55540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3051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E919B-BF68-4590-8CA9-A51BAC0F7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4BC1AA-5C68-47DC-BBF0-1E309865E5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81A636-7F9C-43EC-B2F2-6FB3323CB7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19410E-A050-4AA2-BC89-EF52EB1C3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2/8/20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C23AB0-18A5-4589-926D-C00F68CFE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54EE52-EECA-4C6E-83E9-6382044D3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688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3F6010-77C4-45FE-968C-712199A58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9B1B2C-5D5F-46D9-92F5-ECDF2816A1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334894-C6F5-46F1-BAA2-AFEA88E681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D1C14C-A143-42F5-B247-D0E800131009}" type="datetimeFigureOut">
              <a:rPr lang="en-US" smtClean="0"/>
              <a:t>2/8/20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5B1C84-4663-4022-BBEA-7667FEBCF3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2820DA-1F3A-421F-A770-A6347089E3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852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1">
            <a:extLst>
              <a:ext uri="{FF2B5EF4-FFF2-40B4-BE49-F238E27FC236}">
                <a16:creationId xmlns:a16="http://schemas.microsoft.com/office/drawing/2014/main" id="{C12BADCB-24B1-4C83-BD3D-A83A2CD10D5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﻿Tableau Homework-</a:t>
            </a:r>
            <a:r>
              <a:rPr lang="en-US" dirty="0" err="1"/>
              <a:t>Ingris</a:t>
            </a:r>
            <a:endParaRPr dirty="0"/>
          </a:p>
        </p:txBody>
      </p:sp>
      <p:sp>
        <p:nvSpPr>
          <p:cNvPr id="3" name="slide1">
            <a:extLst>
              <a:ext uri="{FF2B5EF4-FFF2-40B4-BE49-F238E27FC236}">
                <a16:creationId xmlns:a16="http://schemas.microsoft.com/office/drawing/2014/main" id="{8BAC56A4-540A-4F39-88A5-C27F43B3D11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t>File created on: 2/8/20 8:52:10 PM CST</a:t>
            </a:r>
          </a:p>
        </p:txBody>
      </p:sp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lide10" descr="SummaryTable">
            <a:extLst>
              <a:ext uri="{FF2B5EF4-FFF2-40B4-BE49-F238E27FC236}">
                <a16:creationId xmlns:a16="http://schemas.microsoft.com/office/drawing/2014/main" id="{402E5ECB-6065-4B7E-8554-DA78E96E51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8100" y="2681287"/>
            <a:ext cx="4495800" cy="149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slide11" descr="TripByAgeGroup">
            <a:extLst>
              <a:ext uri="{FF2B5EF4-FFF2-40B4-BE49-F238E27FC236}">
                <a16:creationId xmlns:a16="http://schemas.microsoft.com/office/drawing/2014/main" id="{1362316E-5C41-4918-843F-0FA7DF1394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7450" y="266700"/>
            <a:ext cx="7277100" cy="632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slide12" descr="EndStationLongestDistByAge">
            <a:extLst>
              <a:ext uri="{FF2B5EF4-FFF2-40B4-BE49-F238E27FC236}">
                <a16:creationId xmlns:a16="http://schemas.microsoft.com/office/drawing/2014/main" id="{4C529621-6A94-4662-9D4C-86695D098E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987" y="185737"/>
            <a:ext cx="10106025" cy="648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slide13" descr="StartStationLongestDistByAge">
            <a:extLst>
              <a:ext uri="{FF2B5EF4-FFF2-40B4-BE49-F238E27FC236}">
                <a16:creationId xmlns:a16="http://schemas.microsoft.com/office/drawing/2014/main" id="{3E1824A7-FCD8-4BDE-83C7-2B51CBCE20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987" y="185737"/>
            <a:ext cx="10106025" cy="648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slide14" descr="Trip by Start Station">
            <a:extLst>
              <a:ext uri="{FF2B5EF4-FFF2-40B4-BE49-F238E27FC236}">
                <a16:creationId xmlns:a16="http://schemas.microsoft.com/office/drawing/2014/main" id="{59A9F688-3195-4C5A-82B8-E16CC9B8CC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0"/>
            <a:ext cx="8572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slide15" descr="Trip by End Station">
            <a:extLst>
              <a:ext uri="{FF2B5EF4-FFF2-40B4-BE49-F238E27FC236}">
                <a16:creationId xmlns:a16="http://schemas.microsoft.com/office/drawing/2014/main" id="{7565464F-3B58-4EE6-B98C-FED41469AA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0"/>
            <a:ext cx="8572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slide16" descr="TripDash2">
            <a:extLst>
              <a:ext uri="{FF2B5EF4-FFF2-40B4-BE49-F238E27FC236}">
                <a16:creationId xmlns:a16="http://schemas.microsoft.com/office/drawing/2014/main" id="{F207ACBE-19B3-4C75-BDBA-70AAE4F284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0"/>
            <a:ext cx="8572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slide17" descr="Distance1">
            <a:extLst>
              <a:ext uri="{FF2B5EF4-FFF2-40B4-BE49-F238E27FC236}">
                <a16:creationId xmlns:a16="http://schemas.microsoft.com/office/drawing/2014/main" id="{87E63328-E90C-4737-8F03-44D29F6071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87" y="85725"/>
            <a:ext cx="11934825" cy="668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slide18" descr="Distance2">
            <a:extLst>
              <a:ext uri="{FF2B5EF4-FFF2-40B4-BE49-F238E27FC236}">
                <a16:creationId xmlns:a16="http://schemas.microsoft.com/office/drawing/2014/main" id="{034B4A90-835E-483A-9EEB-280E3FFA36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87" y="85725"/>
            <a:ext cx="11934825" cy="668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2" descr="MapDurationByStartStation">
            <a:extLst>
              <a:ext uri="{FF2B5EF4-FFF2-40B4-BE49-F238E27FC236}">
                <a16:creationId xmlns:a16="http://schemas.microsoft.com/office/drawing/2014/main" id="{DE199CD3-9509-44DA-9FA7-ABBFB03D4B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987" y="185737"/>
            <a:ext cx="10106025" cy="648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lide3" descr="MapDurationByEndStation">
            <a:extLst>
              <a:ext uri="{FF2B5EF4-FFF2-40B4-BE49-F238E27FC236}">
                <a16:creationId xmlns:a16="http://schemas.microsoft.com/office/drawing/2014/main" id="{4DB591D1-8F84-462A-9821-FA18AAFF3F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987" y="185737"/>
            <a:ext cx="10106025" cy="648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lide4" descr="Top10UsedStartStation">
            <a:extLst>
              <a:ext uri="{FF2B5EF4-FFF2-40B4-BE49-F238E27FC236}">
                <a16:creationId xmlns:a16="http://schemas.microsoft.com/office/drawing/2014/main" id="{98CCFC1A-C31B-4E77-A23E-500F4A78D2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750" y="1714500"/>
            <a:ext cx="100965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lide5" descr="Top10UsedStartStation2">
            <a:extLst>
              <a:ext uri="{FF2B5EF4-FFF2-40B4-BE49-F238E27FC236}">
                <a16:creationId xmlns:a16="http://schemas.microsoft.com/office/drawing/2014/main" id="{DA80AE52-D6EE-4A09-8013-4186919410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750" y="347662"/>
            <a:ext cx="10096500" cy="616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lide6" descr="Top10UsedEndStation">
            <a:extLst>
              <a:ext uri="{FF2B5EF4-FFF2-40B4-BE49-F238E27FC236}">
                <a16:creationId xmlns:a16="http://schemas.microsoft.com/office/drawing/2014/main" id="{CAE6BD4B-1439-4B2E-9740-845581F857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750" y="1847850"/>
            <a:ext cx="10096500" cy="316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lide7" descr="Top10UsedEndStation2">
            <a:extLst>
              <a:ext uri="{FF2B5EF4-FFF2-40B4-BE49-F238E27FC236}">
                <a16:creationId xmlns:a16="http://schemas.microsoft.com/office/drawing/2014/main" id="{6430DDFC-C71B-4E7E-9F5E-CF9353E2FB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750" y="481012"/>
            <a:ext cx="10096500" cy="589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lide8" descr="Top10UsedEndStationTable">
            <a:extLst>
              <a:ext uri="{FF2B5EF4-FFF2-40B4-BE49-F238E27FC236}">
                <a16:creationId xmlns:a16="http://schemas.microsoft.com/office/drawing/2014/main" id="{682CE1B2-EDAA-427F-9FFD-6F3588440E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9037" y="1500187"/>
            <a:ext cx="4733925" cy="385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slide9" descr="Top10UsedStartStationTable">
            <a:extLst>
              <a:ext uri="{FF2B5EF4-FFF2-40B4-BE49-F238E27FC236}">
                <a16:creationId xmlns:a16="http://schemas.microsoft.com/office/drawing/2014/main" id="{89BD9608-066B-4BD8-9215-8D184491D0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1887" y="1524000"/>
            <a:ext cx="4848225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11</Words>
  <Application>Microsoft Macintosh PowerPoint</Application>
  <PresentationFormat>Widescreen</PresentationFormat>
  <Paragraphs>2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Office Theme</vt:lpstr>
      <vt:lpstr>Tableau Homework-Ingris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Tableau Homework-Ingris</dc:title>
  <dc:creator/>
  <cp:lastModifiedBy>O'Connor, Jason</cp:lastModifiedBy>
  <cp:revision>1</cp:revision>
  <dcterms:created xsi:type="dcterms:W3CDTF">2020-02-09T02:52:20Z</dcterms:created>
  <dcterms:modified xsi:type="dcterms:W3CDTF">2020-02-09T02:53:45Z</dcterms:modified>
</cp:coreProperties>
</file>